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notesMasterIdLst>
    <p:notesMasterId r:id="rId13"/>
  </p:notesMasterIdLst>
  <p:sldIdLst>
    <p:sldId id="256" r:id="rId2"/>
    <p:sldId id="463" r:id="rId3"/>
    <p:sldId id="508" r:id="rId4"/>
    <p:sldId id="509" r:id="rId5"/>
    <p:sldId id="510" r:id="rId6"/>
    <p:sldId id="477" r:id="rId7"/>
    <p:sldId id="399" r:id="rId8"/>
    <p:sldId id="409" r:id="rId9"/>
    <p:sldId id="481" r:id="rId10"/>
    <p:sldId id="482" r:id="rId11"/>
    <p:sldId id="507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785" autoAdjust="0"/>
    <p:restoredTop sz="94465" autoAdjust="0"/>
  </p:normalViewPr>
  <p:slideViewPr>
    <p:cSldViewPr snapToGrid="0">
      <p:cViewPr varScale="1">
        <p:scale>
          <a:sx n="83" d="100"/>
          <a:sy n="83" d="100"/>
        </p:scale>
        <p:origin x="101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F2A06D-4991-4208-8C88-4E8BAD69A8B8}" type="datetimeFigureOut">
              <a:rPr lang="en-US" smtClean="0"/>
              <a:t>1/11/2022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01775E-EDE2-4DE5-A02D-A8BD8C6F6A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22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6056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01775E-EDE2-4DE5-A02D-A8BD8C6F6AC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30345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9630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0371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653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5462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386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728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343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466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1/11/2022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291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1/11/2022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957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1/11/2022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605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102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620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6E0DA5-0C76-4851-AA82-0B75261F9EB4}" type="datetimeFigureOut">
              <a:rPr lang="en-US" smtClean="0"/>
              <a:t>1/11/2022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85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13.jpg"/><Relationship Id="rId7" Type="http://schemas.openxmlformats.org/officeDocument/2006/relationships/image" Target="../media/image15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14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7.jpeg"/><Relationship Id="rId7" Type="http://schemas.openxmlformats.org/officeDocument/2006/relationships/image" Target="../media/image11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tiff"/><Relationship Id="rId5" Type="http://schemas.openxmlformats.org/officeDocument/2006/relationships/image" Target="../media/image9.tiff"/><Relationship Id="rId10" Type="http://schemas.openxmlformats.org/officeDocument/2006/relationships/image" Target="../media/image2.png"/><Relationship Id="rId4" Type="http://schemas.openxmlformats.org/officeDocument/2006/relationships/image" Target="../media/image8.tiff"/><Relationship Id="rId9" Type="http://schemas.openxmlformats.org/officeDocument/2006/relationships/hyperlink" Target="https://anubhavtrainings.com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8915400 w 12192000"/>
              <a:gd name="connsiteY2" fmla="*/ 4593771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8915400" y="4593771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7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2712" y="291830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pc="-150" dirty="0">
                <a:solidFill>
                  <a:schemeClr val="bg1"/>
                </a:solidFill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8355" y="5017269"/>
            <a:ext cx="1863645" cy="184073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7491" y="3579798"/>
            <a:ext cx="6629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spc="-150" dirty="0">
                <a:solidFill>
                  <a:schemeClr val="bg1"/>
                </a:solidFill>
                <a:latin typeface="Cooper Black" panose="0208090404030B020404" pitchFamily="18" charset="0"/>
              </a:rPr>
              <a:t>Day – 9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B10F58A-A4C5-40D4-8706-B4C89A805FAD}"/>
              </a:ext>
            </a:extLst>
          </p:cNvPr>
          <p:cNvSpPr txBox="1"/>
          <p:nvPr/>
        </p:nvSpPr>
        <p:spPr>
          <a:xfrm>
            <a:off x="122712" y="154049"/>
            <a:ext cx="1166400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cap="all" spc="-150" dirty="0">
                <a:solidFill>
                  <a:schemeClr val="accent3"/>
                </a:solidFill>
              </a:rPr>
              <a:t>SAP CLOUD APPLICATION PROGRAMMING AND XSA</a:t>
            </a:r>
            <a:r>
              <a:rPr lang="en-US" sz="5400" b="1" dirty="0">
                <a:solidFill>
                  <a:schemeClr val="accent3"/>
                </a:solidFill>
              </a:rPr>
              <a:t> TRAINING IN BPT</a:t>
            </a:r>
          </a:p>
        </p:txBody>
      </p:sp>
    </p:spTree>
    <p:extLst>
      <p:ext uri="{BB962C8B-B14F-4D97-AF65-F5344CB8AC3E}">
        <p14:creationId xmlns:p14="http://schemas.microsoft.com/office/powerpoint/2010/main" val="698128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8A4613-6F8A-40A2-B2DE-12F49D2C9098}"/>
              </a:ext>
            </a:extLst>
          </p:cNvPr>
          <p:cNvSpPr txBox="1"/>
          <p:nvPr/>
        </p:nvSpPr>
        <p:spPr>
          <a:xfrm>
            <a:off x="92365" y="180309"/>
            <a:ext cx="114623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8" y="826640"/>
            <a:ext cx="5727192" cy="34527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:a16="http://schemas.microsoft.com/office/drawing/2014/main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30" y="1061561"/>
            <a:ext cx="5956261" cy="333756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:a16="http://schemas.microsoft.com/office/drawing/2014/main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7" y="3132709"/>
            <a:ext cx="5727193" cy="35396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:a16="http://schemas.microsoft.com/office/drawing/2014/main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58" y="3340131"/>
            <a:ext cx="5998933" cy="330473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6475416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Title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Content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32168201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</a:rPr>
              <a:t>Agenda – Day 9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1026" name="Picture 2" descr="Tiny people doing priorities checklist flat illustration Free Vecto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0764" y="757264"/>
            <a:ext cx="5962650" cy="441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3A79EAA-1647-4107-B296-669CE3D2F38F}"/>
              </a:ext>
            </a:extLst>
          </p:cNvPr>
          <p:cNvSpPr txBox="1"/>
          <p:nvPr/>
        </p:nvSpPr>
        <p:spPr>
          <a:xfrm>
            <a:off x="388586" y="899721"/>
            <a:ext cx="577206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Deep dive inside procedure</a:t>
            </a:r>
          </a:p>
          <a:p>
            <a:pPr marL="742950" lvl="1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Simple procedure with database SELECT</a:t>
            </a:r>
          </a:p>
          <a:p>
            <a:pPr marL="742950" lvl="1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Parameterized procedure</a:t>
            </a:r>
          </a:p>
          <a:p>
            <a:pPr marL="742950" lvl="1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Using Implicit table variables in procedure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Create SQL Script Library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Consume library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Create SQL Script functions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Calling functions in procedure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Debugging </a:t>
            </a:r>
            <a:r>
              <a:rPr lang="en-US"/>
              <a:t>SQL Script code</a:t>
            </a:r>
            <a:endParaRPr lang="en-US" dirty="0"/>
          </a:p>
        </p:txBody>
      </p:sp>
      <p:sp>
        <p:nvSpPr>
          <p:cNvPr id="9" name="Footer Placeholder 45">
            <a:extLst>
              <a:ext uri="{FF2B5EF4-FFF2-40B4-BE49-F238E27FC236}">
                <a16:creationId xmlns:a16="http://schemas.microsoft.com/office/drawing/2014/main" id="{51D77C38-BB47-4E3F-84A5-C28B21492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23218573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18914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What is BTP?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Content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15677704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Title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Content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41542778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Title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Content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8568378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FF912B5-CB91-984A-A326-06D0A1B895C3}"/>
              </a:ext>
            </a:extLst>
          </p:cNvPr>
          <p:cNvSpPr/>
          <p:nvPr/>
        </p:nvSpPr>
        <p:spPr>
          <a:xfrm>
            <a:off x="-2415" y="-2412"/>
            <a:ext cx="12192001" cy="6858000"/>
          </a:xfrm>
          <a:prstGeom prst="roundRect">
            <a:avLst>
              <a:gd name="adj" fmla="val 0"/>
            </a:avLst>
          </a:prstGeom>
          <a:solidFill>
            <a:schemeClr val="tx2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415253-65BB-C843-B5D8-DB41A0DCD078}"/>
              </a:ext>
            </a:extLst>
          </p:cNvPr>
          <p:cNvSpPr/>
          <p:nvPr/>
        </p:nvSpPr>
        <p:spPr>
          <a:xfrm>
            <a:off x="4335912" y="3378839"/>
            <a:ext cx="407194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Day 9</a:t>
            </a:r>
          </a:p>
        </p:txBody>
      </p:sp>
    </p:spTree>
    <p:extLst>
      <p:ext uri="{BB962C8B-B14F-4D97-AF65-F5344CB8AC3E}">
        <p14:creationId xmlns:p14="http://schemas.microsoft.com/office/powerpoint/2010/main" val="39912433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Free Vector | Flat people with question marks background">
            <a:extLst>
              <a:ext uri="{FF2B5EF4-FFF2-40B4-BE49-F238E27FC236}">
                <a16:creationId xmlns:a16="http://schemas.microsoft.com/office/drawing/2014/main" id="{E158EC70-4769-4E41-A278-C90EC4E480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2246"/>
          <a:stretch/>
        </p:blipFill>
        <p:spPr bwMode="auto">
          <a:xfrm>
            <a:off x="1848418" y="648942"/>
            <a:ext cx="7599507" cy="590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94C3DB2-D47E-4B94-804B-87AF1FDEF86E}"/>
              </a:ext>
            </a:extLst>
          </p:cNvPr>
          <p:cNvSpPr txBox="1"/>
          <p:nvPr/>
        </p:nvSpPr>
        <p:spPr>
          <a:xfrm>
            <a:off x="4535055" y="1052946"/>
            <a:ext cx="5588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Questions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7951"/>
            <a:ext cx="716699" cy="707887"/>
          </a:xfrm>
          <a:prstGeom prst="rect">
            <a:avLst/>
          </a:prstGeom>
        </p:spPr>
      </p:pic>
      <p:sp>
        <p:nvSpPr>
          <p:cNvPr id="9" name="Footer Placeholder 45">
            <a:extLst>
              <a:ext uri="{FF2B5EF4-FFF2-40B4-BE49-F238E27FC236}">
                <a16:creationId xmlns:a16="http://schemas.microsoft.com/office/drawing/2014/main" id="{1E8E93DB-81E4-442B-B897-F70226371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13081182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Ski Jumping Arena - Free Presentation Templates">
            <a:extLst>
              <a:ext uri="{FF2B5EF4-FFF2-40B4-BE49-F238E27FC236}">
                <a16:creationId xmlns:a16="http://schemas.microsoft.com/office/drawing/2014/main" id="{B0D7E6A1-F72A-4F69-B4FB-A4ED7A0C6C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46" b="224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10833" y="356152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64" y="0"/>
            <a:ext cx="1977514" cy="19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08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3030278" y="2339163"/>
            <a:ext cx="9161718" cy="4518837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4877937"/>
          </a:xfrm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7" y="-1"/>
            <a:ext cx="12188826" cy="487793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3176" y="-10291"/>
            <a:ext cx="12187238" cy="4888227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350660" y="5992677"/>
            <a:ext cx="36361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Contact us today!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8180349" y="2925900"/>
            <a:ext cx="32302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5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 build the workforce of the future.</a:t>
            </a:r>
            <a:endParaRPr kumimoji="0" lang="en-US" sz="1200" b="0" i="0" u="none" strike="noStrike" kern="1200" cap="none" spc="5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1221995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950+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825880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30,000+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4496601" y="311141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95000+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592" y="2279542"/>
            <a:ext cx="640226" cy="6402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6417" y="2272463"/>
            <a:ext cx="672103" cy="672103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685" y="691519"/>
            <a:ext cx="657267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We’re committed to empower you to be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Most Desirable Resource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350660" y="4998907"/>
            <a:ext cx="3901573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0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FREE WEBINARS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2741" y="2194371"/>
            <a:ext cx="852087" cy="852087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6519296" y="3369105"/>
            <a:ext cx="5612646" cy="3381741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4493739" y="5575313"/>
            <a:ext cx="2196807" cy="54749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4400880" y="5490869"/>
            <a:ext cx="2196807" cy="5474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4804221" y="5590861"/>
            <a:ext cx="1467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Enroll Now!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916" y="501199"/>
            <a:ext cx="1956681" cy="193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6076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TM10001103[[fn=Headlines]]</Template>
  <TotalTime>10498</TotalTime>
  <Words>174</Words>
  <Application>Microsoft Office PowerPoint</Application>
  <PresentationFormat>Widescreen</PresentationFormat>
  <Paragraphs>50</Paragraphs>
  <Slides>11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Cooper Black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MD Junaed</dc:creator>
  <cp:lastModifiedBy>Anubhav Oberoy</cp:lastModifiedBy>
  <cp:revision>690</cp:revision>
  <dcterms:created xsi:type="dcterms:W3CDTF">2016-07-10T03:33:26Z</dcterms:created>
  <dcterms:modified xsi:type="dcterms:W3CDTF">2022-01-11T14:27:13Z</dcterms:modified>
</cp:coreProperties>
</file>